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4"/>
  </p:notesMasterIdLst>
  <p:sldIdLst>
    <p:sldId id="258" r:id="rId2"/>
    <p:sldId id="333" r:id="rId3"/>
    <p:sldId id="323" r:id="rId4"/>
    <p:sldId id="326" r:id="rId5"/>
    <p:sldId id="330" r:id="rId6"/>
    <p:sldId id="324" r:id="rId7"/>
    <p:sldId id="327" r:id="rId8"/>
    <p:sldId id="334" r:id="rId9"/>
    <p:sldId id="328" r:id="rId10"/>
    <p:sldId id="329" r:id="rId11"/>
    <p:sldId id="331" r:id="rId12"/>
    <p:sldId id="332" r:id="rId13"/>
    <p:sldId id="257" r:id="rId14"/>
    <p:sldId id="256" r:id="rId15"/>
    <p:sldId id="272"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325"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Lst>
  <p:sldSz cx="9144000" cy="5143500" type="screen16x9"/>
  <p:notesSz cx="6858000" cy="9144000"/>
  <p:embeddedFontLst>
    <p:embeddedFont>
      <p:font typeface="Consolas" panose="020B0609020204030204" pitchFamily="49"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Open Sans ExtraBold" panose="020B0906030804020204" pitchFamily="34" charset="0"/>
      <p:bold r:id="rId83"/>
      <p:italic r:id="rId84"/>
      <p:boldItalic r:id="rId85"/>
    </p:embeddedFont>
    <p:embeddedFont>
      <p:font typeface="Roboto Slab" panose="020B0604020202020204" charset="0"/>
      <p:regular r:id="rId86"/>
      <p:bold r:id="rId87"/>
    </p:embeddedFont>
    <p:embeddedFont>
      <p:font typeface="Roboto Slab Regular" panose="020B0604020202020204" charset="0"/>
      <p:regular r:id="rId88"/>
      <p:bold r:id="rId89"/>
    </p:embeddedFont>
    <p:embeddedFont>
      <p:font typeface="Source Sans Pro Light" panose="020B040303040302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131" d="100"/>
          <a:sy n="131" d="100"/>
        </p:scale>
        <p:origin x="144" y="4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7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75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Pro-ASP-NET-MVC-5-Platform/dp/1430265418" TargetMode="External"/><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hyperlink" Target="https://github.com/klassanov/AspNetPlatformDemo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6.xml"/><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Impressions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Default MVC Handler (</a:t>
            </a:r>
            <a:r>
              <a:rPr lang="en-US" i="1" dirty="0" err="1">
                <a:solidFill>
                  <a:schemeClr val="tx1"/>
                </a:solidFill>
                <a:latin typeface="Roboto Slab Regular" panose="020B0604020202020204" charset="0"/>
                <a:ea typeface="Roboto Slab Regular" panose="020B0604020202020204" charset="0"/>
              </a:rPr>
              <a:t>System.Web.Mvc.MvcHandler</a:t>
            </a:r>
            <a:r>
              <a:rPr lang="en-US" dirty="0">
                <a:solidFill>
                  <a:schemeClr val="tx1"/>
                </a:solidFill>
                <a:latin typeface="Roboto Slab Regular" panose="020B0604020202020204" charset="0"/>
                <a:ea typeface="Roboto Slab Regular" panose="020B0604020202020204" charset="0"/>
              </a:rPr>
              <a:t>) Custom Handlers, Handler Factories</a:t>
            </a:r>
            <a:endParaRPr lang="en-US" i="1"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Handlers: Simple Handler, Handler Factory: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Application Lifecycle and Request Lifecycles, subscription: Demos:  2/3</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Modules: Simple Module, Modules in Service of Handlers: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Slides with more info which can be skipped during the presentation</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Demos which can be skipped during the presentation</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Notes – Sequence of Presentation</a:t>
            </a:r>
          </a:p>
        </p:txBody>
      </p:sp>
    </p:spTree>
    <p:extLst>
      <p:ext uri="{BB962C8B-B14F-4D97-AF65-F5344CB8AC3E}">
        <p14:creationId xmlns:p14="http://schemas.microsoft.com/office/powerpoint/2010/main" val="9661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003300"/>
            <a:ext cx="5309247" cy="38354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It’s about the ASP.NET Platform, underlying the MVC Framework</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000" dirty="0">
                <a:solidFill>
                  <a:schemeClr val="tx1"/>
                </a:solidFill>
                <a:latin typeface="Roboto Slab Regular" panose="020B0604020202020204" charset="0"/>
                <a:ea typeface="Roboto Slab Regular" panose="020B0604020202020204" charset="0"/>
                <a:hlinkClick r:id="rId3"/>
              </a:rPr>
              <a:t>https://www.amazon.com/Pro-ASP-NET-MVC-5-Platform/dp/1430265418</a:t>
            </a: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4"/>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3937" y="405885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C4C6830-CD0E-47A1-9449-4A1EC6845507}"/>
              </a:ext>
            </a:extLst>
          </p:cNvPr>
          <p:cNvGrpSpPr/>
          <p:nvPr/>
        </p:nvGrpSpPr>
        <p:grpSpPr>
          <a:xfrm>
            <a:off x="1021102" y="2920508"/>
            <a:ext cx="3424885" cy="666849"/>
            <a:chOff x="1021102" y="2920508"/>
            <a:chExt cx="3424885" cy="666849"/>
          </a:xfrm>
        </p:grpSpPr>
        <p:sp>
          <p:nvSpPr>
            <p:cNvPr id="62" name="TextBox 61">
              <a:extLst>
                <a:ext uri="{FF2B5EF4-FFF2-40B4-BE49-F238E27FC236}">
                  <a16:creationId xmlns:a16="http://schemas.microsoft.com/office/drawing/2014/main" id="{912B1728-0BFE-41B3-A396-361238556131}"/>
                </a:ext>
              </a:extLst>
            </p:cNvPr>
            <p:cNvSpPr txBox="1"/>
            <p:nvPr/>
          </p:nvSpPr>
          <p:spPr>
            <a:xfrm>
              <a:off x="1021102" y="2920508"/>
              <a:ext cx="3424885" cy="666849"/>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spcAft>
                  <a:spcPts val="1600"/>
                </a:spcAft>
              </a:pPr>
              <a:r>
                <a:rPr lang="en-US" sz="800" b="1" dirty="0">
                  <a:solidFill>
                    <a:schemeClr val="accent3"/>
                  </a:solidFill>
                  <a:latin typeface="Roboto Slab Regular" panose="020B0604020202020204" charset="0"/>
                  <a:ea typeface="Roboto Slab Regular" panose="020B0604020202020204" charset="0"/>
                </a:rPr>
                <a:t>Request Lifecycle Diagram valid for IIS 7 Integrated mode or upper and .NET Framework 3.0 or upper</a:t>
              </a:r>
            </a:p>
            <a:p>
              <a:pPr>
                <a:spcAft>
                  <a:spcPts val="1600"/>
                </a:spcAft>
              </a:pPr>
              <a:r>
                <a:rPr lang="en-US" sz="800" b="1" dirty="0">
                  <a:solidFill>
                    <a:schemeClr val="accent3"/>
                  </a:solidFill>
                  <a:latin typeface="Roboto Slab Regular" panose="020B0604020202020204" charset="0"/>
                  <a:ea typeface="Roboto Slab Regular" panose="020B0604020202020204" charset="0"/>
                </a:rPr>
                <a:t>Demos shown with IIS 10 and .NET Framework 4.7.2</a:t>
              </a:r>
            </a:p>
          </p:txBody>
        </p:sp>
        <p:sp>
          <p:nvSpPr>
            <p:cNvPr id="3" name="Arrow: Right 2">
              <a:extLst>
                <a:ext uri="{FF2B5EF4-FFF2-40B4-BE49-F238E27FC236}">
                  <a16:creationId xmlns:a16="http://schemas.microsoft.com/office/drawing/2014/main" id="{1295A511-E8C4-4BEB-84B4-8C9D43BDA75A}"/>
                </a:ext>
              </a:extLst>
            </p:cNvPr>
            <p:cNvSpPr/>
            <p:nvPr/>
          </p:nvSpPr>
          <p:spPr>
            <a:xfrm>
              <a:off x="3950010" y="3234000"/>
              <a:ext cx="431800" cy="97715"/>
            </a:xfrm>
            <a:prstGeom prst="right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Diagram is valid for IIS 7 Integrated mode or upper and .NET Framework 3.0 or upper, (demos shown with IIS 10 and .NET </a:t>
            </a:r>
            <a:r>
              <a:rPr lang="en-US" dirty="0" err="1">
                <a:solidFill>
                  <a:schemeClr val="tx1"/>
                </a:solidFill>
                <a:latin typeface="Roboto Slab Regular" panose="020B0604020202020204" charset="0"/>
                <a:ea typeface="Roboto Slab Regular" panose="020B0604020202020204" charset="0"/>
              </a:rPr>
              <a:t>Framwork</a:t>
            </a:r>
            <a:r>
              <a:rPr lang="en-US" dirty="0">
                <a:solidFill>
                  <a:schemeClr val="tx1"/>
                </a:solidFill>
                <a:latin typeface="Roboto Slab Regular" panose="020B0604020202020204" charset="0"/>
                <a:ea typeface="Roboto Slab Regular" panose="020B0604020202020204" charset="0"/>
              </a:rPr>
              <a:t> 4.7.2)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Default MVC Handler (</a:t>
            </a:r>
            <a:r>
              <a:rPr lang="en-US" i="1" dirty="0" err="1">
                <a:solidFill>
                  <a:schemeClr val="tx1"/>
                </a:solidFill>
                <a:latin typeface="Roboto Slab Regular" panose="020B0604020202020204" charset="0"/>
                <a:ea typeface="Roboto Slab Regular" panose="020B0604020202020204" charset="0"/>
              </a:rPr>
              <a:t>System.Web.Mvc.MvcHandler</a:t>
            </a:r>
            <a:r>
              <a:rPr lang="en-US" dirty="0">
                <a:solidFill>
                  <a:schemeClr val="tx1"/>
                </a:solidFill>
                <a:latin typeface="Roboto Slab Regular" panose="020B0604020202020204" charset="0"/>
                <a:ea typeface="Roboto Slab Regular" panose="020B0604020202020204" charset="0"/>
              </a:rPr>
              <a:t>) Custom Handlers, Handler Factories</a:t>
            </a:r>
            <a:endParaRPr lang="en-US" i="1"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With Reference to IIS 7</a:t>
            </a:r>
          </a:p>
        </p:txBody>
      </p:sp>
    </p:spTree>
    <p:extLst>
      <p:ext uri="{BB962C8B-B14F-4D97-AF65-F5344CB8AC3E}">
        <p14:creationId xmlns:p14="http://schemas.microsoft.com/office/powerpoint/2010/main" val="136424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1415</TotalTime>
  <Words>4840</Words>
  <Application>Microsoft Office PowerPoint</Application>
  <PresentationFormat>On-screen Show (16:9)</PresentationFormat>
  <Paragraphs>519</Paragraphs>
  <Slides>72</Slides>
  <Notes>71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Roboto Slab</vt:lpstr>
      <vt:lpstr>Wingdings</vt:lpstr>
      <vt:lpstr>Source Sans Pro Light</vt:lpstr>
      <vt:lpstr>Roboto Slab Regular</vt:lpstr>
      <vt:lpstr>Open Sans ExtraBold</vt:lpstr>
      <vt:lpstr>Arial</vt:lpstr>
      <vt:lpstr>Open Sans</vt:lpstr>
      <vt:lpstr>Consolas</vt:lpstr>
      <vt:lpstr>HS Master Slides</vt:lpstr>
      <vt:lpstr>Pro ASP.NET MVC 5 Platform</vt:lpstr>
      <vt:lpstr>Notes – Sequence of Presentation</vt:lpstr>
      <vt:lpstr>Intro</vt:lpstr>
      <vt:lpstr>Intro</vt:lpstr>
      <vt:lpstr>Intro</vt:lpstr>
      <vt:lpstr>Intro</vt:lpstr>
      <vt:lpstr>The ASP.NET Lifecycles</vt:lpstr>
      <vt:lpstr>With Reference to IIS 7</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134</cp:revision>
  <dcterms:created xsi:type="dcterms:W3CDTF">2021-03-10T08:08:09Z</dcterms:created>
  <dcterms:modified xsi:type="dcterms:W3CDTF">2021-04-14T19:04:18Z</dcterms:modified>
</cp:coreProperties>
</file>